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256" r:id="rId3"/>
    <p:sldId id="257" r:id="rId5"/>
    <p:sldId id="279" r:id="rId6"/>
    <p:sldId id="299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5" r:id="rId22"/>
    <p:sldId id="272" r:id="rId23"/>
    <p:sldId id="273" r:id="rId24"/>
    <p:sldId id="274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26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5.xml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6.xml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7.xml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8.xml"/><Relationship Id="rId1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9.xml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80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81.xml"/><Relationship Id="rId1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82.xml"/><Relationship Id="rId1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83.xml"/><Relationship Id="rId1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4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9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7380" y="2360295"/>
            <a:ext cx="1132713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80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热烈庆祝第35个教师节！</a:t>
            </a:r>
            <a:endParaRPr lang="zh-CN" altLang="en-US" sz="80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6085" y="1285240"/>
            <a:ext cx="11147425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80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教书育人</a:t>
            </a:r>
            <a:endParaRPr lang="zh-CN" altLang="en-US" sz="80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80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管理育人　</a:t>
            </a:r>
            <a:endParaRPr lang="zh-CN" altLang="en-US" sz="80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80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服务育人 </a:t>
            </a:r>
            <a:endParaRPr lang="zh-CN" altLang="en-US" sz="80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2605" y="2027555"/>
            <a:ext cx="1114742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80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坚持社会主义办学方向 </a:t>
            </a:r>
            <a:endParaRPr lang="zh-CN" altLang="en-US" sz="80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80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办好人民满意高等教育</a:t>
            </a:r>
            <a:endParaRPr lang="zh-CN" altLang="en-US" sz="80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6085" y="1739900"/>
            <a:ext cx="11147425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8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忠诚党的教育事业 </a:t>
            </a:r>
            <a:endParaRPr lang="zh-CN" altLang="en-US" sz="8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8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做学生良师益友</a:t>
            </a:r>
            <a:endParaRPr lang="zh-CN" altLang="en-US" sz="8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2605" y="2152015"/>
            <a:ext cx="1114742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80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百年大计，教育为本；</a:t>
            </a:r>
            <a:endParaRPr lang="zh-CN" altLang="en-US" sz="80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80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教育大计，教师为本。</a:t>
            </a:r>
            <a:endParaRPr lang="zh-CN" altLang="en-US" sz="80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2605" y="1677670"/>
            <a:ext cx="11147425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8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教育兴则国家兴 </a:t>
            </a:r>
            <a:endParaRPr lang="zh-CN" altLang="en-US" sz="8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8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教育强则国家强</a:t>
            </a:r>
            <a:endParaRPr lang="zh-CN" altLang="en-US" sz="8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2605" y="759460"/>
            <a:ext cx="11147425" cy="56311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60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四有教师标准</a:t>
            </a:r>
            <a:endParaRPr lang="zh-CN" altLang="en-US" sz="60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endParaRPr lang="zh-CN" altLang="en-US" sz="60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60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有理想信念</a:t>
            </a:r>
            <a:endParaRPr lang="zh-CN" altLang="en-US" sz="60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60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有道德情操</a:t>
            </a:r>
            <a:endParaRPr lang="zh-CN" altLang="en-US" sz="60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60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有扎实学识</a:t>
            </a:r>
            <a:endParaRPr lang="zh-CN" altLang="en-US" sz="60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60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有仁爱之心</a:t>
            </a:r>
            <a:endParaRPr lang="zh-CN" altLang="en-US" sz="60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4520" y="1685290"/>
            <a:ext cx="11147425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8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尊重劳动 尊重知识 </a:t>
            </a:r>
            <a:endParaRPr lang="zh-CN" altLang="en-US" sz="8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8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尊重人才 尊重创造</a:t>
            </a:r>
            <a:endParaRPr lang="zh-CN" altLang="en-US" sz="8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2605" y="2301875"/>
            <a:ext cx="1114742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8800" b="1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崇德修身 以德润才</a:t>
            </a:r>
            <a:endParaRPr lang="zh-CN" altLang="en-US" sz="8800" b="1">
              <a:solidFill>
                <a:srgbClr val="FF00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2605" y="1657350"/>
            <a:ext cx="11147425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8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树木树人铸千秋大业 </a:t>
            </a:r>
            <a:endParaRPr lang="zh-CN" altLang="en-US" sz="8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8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爱国爱校献一片丹心</a:t>
            </a:r>
            <a:endParaRPr lang="zh-CN" altLang="en-US" sz="8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4335" y="1863725"/>
            <a:ext cx="11403965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8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固本承源兴伟业  </a:t>
            </a:r>
            <a:endParaRPr lang="zh-CN" altLang="en-US" sz="8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8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提质创优谱华章</a:t>
            </a:r>
            <a:endParaRPr lang="zh-CN" altLang="en-US" sz="8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2605" y="2433320"/>
            <a:ext cx="1114742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8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老师，您好！</a:t>
            </a:r>
            <a:endParaRPr lang="zh-CN" altLang="en-US" sz="8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0350" y="1589405"/>
            <a:ext cx="11450955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8800" b="1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以德治教</a:t>
            </a:r>
            <a:endParaRPr lang="zh-CN" altLang="en-US" sz="8800" b="1">
              <a:solidFill>
                <a:srgbClr val="FF00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8800" b="1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以身立教 </a:t>
            </a:r>
            <a:endParaRPr lang="zh-CN" altLang="en-US" sz="8800" b="1">
              <a:solidFill>
                <a:srgbClr val="FF00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8800" b="1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塑造师德风范</a:t>
            </a:r>
            <a:endParaRPr lang="zh-CN" altLang="en-US" sz="8800" b="1">
              <a:solidFill>
                <a:srgbClr val="FF00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0695" y="637540"/>
            <a:ext cx="11450955" cy="60007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滨州学院教师职业道德规范</a:t>
            </a:r>
            <a:endParaRPr lang="zh-CN" altLang="en-US" sz="4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endParaRPr lang="zh-CN" altLang="en-US" sz="4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4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爱国守法，依法执教。   </a:t>
            </a:r>
            <a:endParaRPr lang="zh-CN" altLang="en-US" sz="4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4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爱岗敬业，恪尽职守。    </a:t>
            </a:r>
            <a:endParaRPr lang="zh-CN" altLang="en-US" sz="4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4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关爱学生，教书育人。   </a:t>
            </a:r>
            <a:endParaRPr lang="zh-CN" altLang="en-US" sz="4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4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为人师表，自尊自律。  </a:t>
            </a:r>
            <a:endParaRPr lang="zh-CN" altLang="en-US" sz="4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4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崇尚科学，严谨治学。</a:t>
            </a:r>
            <a:endParaRPr lang="zh-CN" altLang="en-US" sz="4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4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终身学习，与时俱进。 </a:t>
            </a:r>
            <a:endParaRPr lang="zh-CN" altLang="en-US" sz="4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上网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1250950"/>
            <a:ext cx="12171680" cy="435546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2605" y="2421890"/>
            <a:ext cx="1114742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8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老师，您好！</a:t>
            </a:r>
            <a:endParaRPr lang="zh-CN" altLang="en-US" sz="8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2605" y="2433320"/>
            <a:ext cx="1114742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8800" b="1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老师，您好！</a:t>
            </a:r>
            <a:endParaRPr lang="zh-CN" altLang="en-US" sz="8800" b="1">
              <a:solidFill>
                <a:srgbClr val="FF00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2605" y="1821815"/>
            <a:ext cx="11147425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8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庆祝新中国七十华诞 </a:t>
            </a:r>
            <a:endParaRPr lang="zh-CN" altLang="en-US" sz="8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8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弘扬新时代尊师风尚</a:t>
            </a:r>
            <a:endParaRPr lang="zh-CN" altLang="en-US" sz="8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3195" y="2147570"/>
            <a:ext cx="1186561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72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贯彻全国教育工作大会精神  </a:t>
            </a:r>
            <a:endParaRPr lang="zh-CN" altLang="en-US" sz="72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72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推动高等教育事业科学发展</a:t>
            </a:r>
            <a:endParaRPr lang="zh-CN" altLang="en-US" sz="72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1970" y="2180590"/>
            <a:ext cx="11147425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8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教育报国守初心 </a:t>
            </a:r>
            <a:endParaRPr lang="zh-CN" altLang="en-US" sz="8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8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立德树人担使命</a:t>
            </a:r>
            <a:endParaRPr lang="zh-CN" altLang="en-US" sz="8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42010" y="944880"/>
            <a:ext cx="10507980" cy="5262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新时代高校教师职业行为十项准则</a:t>
            </a:r>
            <a:endParaRPr lang="zh-CN" altLang="en-US" sz="4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endParaRPr lang="zh-CN" altLang="en-US" sz="4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4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坚定政治方向  自觉爱国守法 </a:t>
            </a:r>
            <a:endParaRPr lang="zh-CN" altLang="en-US" sz="4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4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传播优秀文化  潜心教书育人</a:t>
            </a:r>
            <a:endParaRPr lang="zh-CN" altLang="en-US" sz="4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4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关心爱护学生  坚持言行雅正</a:t>
            </a:r>
            <a:endParaRPr lang="zh-CN" altLang="en-US" sz="4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4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遵守学术规范  秉持公平诚信</a:t>
            </a:r>
            <a:endParaRPr lang="zh-CN" altLang="en-US" sz="4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48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坚守廉洁自律  积极奉献社会</a:t>
            </a:r>
            <a:endParaRPr lang="zh-CN" altLang="en-US" sz="48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5270" y="1877060"/>
            <a:ext cx="1168146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80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为党育人的初心不能忘　</a:t>
            </a:r>
            <a:endParaRPr lang="zh-CN" altLang="en-US" sz="80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ctr"/>
            <a:r>
              <a:rPr lang="zh-CN" altLang="en-US" sz="8000" b="1">
                <a:solidFill>
                  <a:srgbClr val="FFFF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为国育才的立场不能改</a:t>
            </a:r>
            <a:endParaRPr lang="zh-CN" altLang="en-US" sz="8000" b="1">
              <a:solidFill>
                <a:srgbClr val="FFFF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MODEL_TYPE" val="cover"/>
</p:tagLst>
</file>

<file path=ppt/tags/tag63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4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5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6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7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8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9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1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2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3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4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5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6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7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8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9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1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2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3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484</Words>
  <Application>WPS 演示</Application>
  <PresentationFormat>宽屏</PresentationFormat>
  <Paragraphs>75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华文中宋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泰山</cp:lastModifiedBy>
  <cp:revision>56</cp:revision>
  <dcterms:created xsi:type="dcterms:W3CDTF">2019-09-04T07:12:00Z</dcterms:created>
  <dcterms:modified xsi:type="dcterms:W3CDTF">2019-09-06T03:12:08Z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2052-11.3.0.8742</vt:lpwstr>
  </property>
</Properties>
</file>